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A58BA93-65E9-49C6-8C42-45D7868CC2B0}">
  <a:tblStyle styleId="{4A58BA93-65E9-49C6-8C42-45D7868CC2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2f25cdf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2f25cdf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2f25cdfda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2f25cdfd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2f25cdfd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2f25cdfd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2f25cdfd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2f25cdfd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2f25cdfd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2f25cdfd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a2f25cdfd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a2f25cdfd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2f25cdfd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2f25cdfd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68675" y="199600"/>
            <a:ext cx="62568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Segmentation apical lesions 27-11-2020</a:t>
            </a:r>
            <a:endParaRPr sz="2000"/>
          </a:p>
        </p:txBody>
      </p:sp>
      <p:sp>
        <p:nvSpPr>
          <p:cNvPr id="55" name="Google Shape;55;p13"/>
          <p:cNvSpPr txBox="1"/>
          <p:nvPr/>
        </p:nvSpPr>
        <p:spPr>
          <a:xfrm>
            <a:off x="506675" y="898200"/>
            <a:ext cx="2522100" cy="13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Reshaped to 224x224 px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Batch size: 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rate: 5e-5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img augmentation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Model: U-net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4338000" y="1072369"/>
            <a:ext cx="18117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on test data:</a:t>
            </a:r>
            <a:endParaRPr/>
          </a:p>
        </p:txBody>
      </p:sp>
      <p:graphicFrame>
        <p:nvGraphicFramePr>
          <p:cNvPr id="57" name="Google Shape;57;p13"/>
          <p:cNvGraphicFramePr/>
          <p:nvPr/>
        </p:nvGraphicFramePr>
        <p:xfrm>
          <a:off x="4338000" y="1484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{4A58BA93-65E9-49C6-8C42-45D7868CC2B0}</a:tableStyleId>
              </a:tblPr>
              <a:tblGrid>
                <a:gridCol w="1461725"/>
                <a:gridCol w="1461725"/>
                <a:gridCol w="14617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loss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</a:t>
                      </a:r>
                      <a:r>
                        <a:rPr lang="en" sz="1000"/>
                        <a:t>ice loss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bce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0.362 ± 0.040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0.712 ± 0.077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0.013 ± 0.002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8" name="Google Shape;58;p13"/>
          <p:cNvSpPr txBox="1"/>
          <p:nvPr/>
        </p:nvSpPr>
        <p:spPr>
          <a:xfrm>
            <a:off x="7308350" y="760000"/>
            <a:ext cx="16428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IoU = 1 - dice loss</a:t>
            </a:r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55600"/>
            <a:ext cx="2564158" cy="263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8958" y="2398875"/>
            <a:ext cx="2522054" cy="259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3411" y="2398875"/>
            <a:ext cx="2522054" cy="25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654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3" cy="4641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3" cy="4641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4661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7" cy="4596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609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4566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